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4A59-E9A3-4CF3-B385-DA5B9301324A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E77F-1734-426A-8A15-FCF8025A36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</dc:creator>
  <cp:lastModifiedBy>sandy</cp:lastModifiedBy>
  <cp:revision>1</cp:revision>
  <dcterms:created xsi:type="dcterms:W3CDTF">2010-07-26T15:28:45Z</dcterms:created>
  <dcterms:modified xsi:type="dcterms:W3CDTF">2010-07-26T15:31:25Z</dcterms:modified>
</cp:coreProperties>
</file>